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6" r:id="rId6"/>
    <p:sldId id="265" r:id="rId7"/>
    <p:sldId id="267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3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7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1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6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3091-1351-4136-ACEC-F60454B893C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1F08-A52F-41A1-A924-9CB0CF144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683561" y="-1686982"/>
            <a:ext cx="6903716" cy="102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77072"/>
            <a:ext cx="4683496" cy="122413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mbria" pitchFamily="18" charset="0"/>
              </a:rPr>
              <a:t>Как корсет стал символом сексуальной революции и главным трендом</a:t>
            </a:r>
            <a:br>
              <a:rPr lang="ru-RU" sz="3200" b="1" dirty="0">
                <a:latin typeface="Cambria" pitchFamily="18" charset="0"/>
              </a:rPr>
            </a:br>
            <a:endParaRPr lang="ru-RU" sz="32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87458" y="61653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История корсетов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C:\Users\E R I K\Desktop\ef7f187515753525cb75fce784c341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84" y="-3421"/>
            <a:ext cx="3823654" cy="69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E R I K\Desktop\cb878c7b6c82c0308c4f6b2c5c02d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9267" y="-1269268"/>
            <a:ext cx="6858000" cy="93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13829" y="843138"/>
            <a:ext cx="3679753" cy="518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61048" y="1484784"/>
            <a:ext cx="720080" cy="908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96752" y="3212976"/>
            <a:ext cx="1450504" cy="23371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743" y="438994"/>
            <a:ext cx="37541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Cambria" pitchFamily="18" charset="0"/>
              </a:rPr>
              <a:t> </a:t>
            </a:r>
            <a:r>
              <a:rPr lang="ru-RU" sz="2000" i="1" dirty="0">
                <a:latin typeface="Cambria" pitchFamily="18" charset="0"/>
              </a:rPr>
              <a:t>Его культурный контекст насколько сложен, что лишь за последнюю сотню лет этот предмет гардероба несколько раз был отправлен на страницы истории и почти сразу же возвращен в моду — всегда с новым контекстом.</a:t>
            </a:r>
          </a:p>
          <a:p>
            <a:pPr fontAlgn="base"/>
            <a:r>
              <a:rPr lang="ru-RU" sz="2000" i="1" dirty="0">
                <a:latin typeface="Cambria" pitchFamily="18" charset="0"/>
              </a:rPr>
              <a:t>Корсет прошел длинную историю трансформаций: от протестов суфражисток до </a:t>
            </a:r>
            <a:r>
              <a:rPr lang="ru-RU" sz="2000" i="1" dirty="0" err="1">
                <a:latin typeface="Cambria" pitchFamily="18" charset="0"/>
              </a:rPr>
              <a:t>диоровского</a:t>
            </a:r>
            <a:r>
              <a:rPr lang="ru-RU" sz="2000" i="1" dirty="0">
                <a:latin typeface="Cambria" pitchFamily="18" charset="0"/>
              </a:rPr>
              <a:t> "нью-лука", от </a:t>
            </a:r>
            <a:r>
              <a:rPr lang="ru-RU" sz="2000" i="1" dirty="0" smtClean="0">
                <a:latin typeface="Cambria" pitchFamily="18" charset="0"/>
              </a:rPr>
              <a:t>революции </a:t>
            </a:r>
            <a:r>
              <a:rPr lang="ru-RU" sz="2000" i="1" dirty="0">
                <a:latin typeface="Cambria" pitchFamily="18" charset="0"/>
              </a:rPr>
              <a:t>1960-х до культа Ким </a:t>
            </a:r>
            <a:r>
              <a:rPr lang="ru-RU" sz="2000" i="1" dirty="0" err="1">
                <a:latin typeface="Cambria" pitchFamily="18" charset="0"/>
              </a:rPr>
              <a:t>Кардашьян</a:t>
            </a:r>
            <a:r>
              <a:rPr lang="ru-RU" sz="2000" i="1" dirty="0">
                <a:latin typeface="Cambria" pitchFamily="18" charset="0"/>
              </a:rPr>
              <a:t>. Между этими событиями за корсетом утвердилось два противоречащих друг другу значения: фетишизм и феминизм.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95" y="1916832"/>
            <a:ext cx="4723013" cy="36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6001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kerville-Italic"/>
              </a:rPr>
              <a:t>Вивьен Ли и Хэтти </a:t>
            </a:r>
            <a:r>
              <a:rPr lang="ru-RU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kerville-Italic"/>
              </a:rPr>
              <a:t>Макдэниел</a:t>
            </a:r>
            <a:r>
              <a:rPr lang="ru-RU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kerville-Italic"/>
              </a:rPr>
              <a:t> в фильме "Унесенные ветром", 1939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E R I K\Desktop\dcbc08d388516c4e626d6736f1666b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3000"/>
            <a:ext cx="68580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История корсета началась в эпоху Возрождения. "Женщинам рекомендовали носить корсеты, потому что верили в идею "слабого пола". Считалось, что женскому телу нужна дополнительная поддержка, чтобы оно не "размягчилось", — говорит историк моды Одри </a:t>
            </a:r>
            <a:r>
              <a:rPr lang="ru-RU" i="1" dirty="0" err="1" smtClean="0">
                <a:latin typeface="Cambria" pitchFamily="18" charset="0"/>
              </a:rPr>
              <a:t>Миллет</a:t>
            </a:r>
            <a:r>
              <a:rPr lang="ru-RU" i="1" dirty="0" smtClean="0">
                <a:latin typeface="Cambria" pitchFamily="18" charset="0"/>
              </a:rPr>
              <a:t>. На самом деле корсеты носили не только женщины: мужчины скрывали с их помощью живот, а мальчики до 10 лет носили утягивающие пояса на постоянной основе — считалось, что это тренирует тело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837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Корсет был не только следствием церковных патриархальных устоев, но и символом социального доминирования, подчеркивающим разрыв между богатыми и бедными: чем уже талия, тем выше достаток.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6148" name="Picture 4" descr="C:\Users\E R I K\Desktop\c69410404098c388e043e5a4cefe7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2" y="-20340"/>
            <a:ext cx="29845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9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E R I K\Desktop\808ef876e2df0366666787d9590080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4" y="-1285876"/>
            <a:ext cx="7143751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Ко временам Викторианской эпохи увлечение осиными талиями превзошло здравый смысл. Женщины сталкивались с серьезными проблемами со здоровьем, сводя на нет противоречащий тренд. Врачи говорили о вреде корсета еще с начала 18 века: "Некоторые считали, что он деформировал тело с самого детства; другие предупреждали, что он деформировал органы", — говорит </a:t>
            </a:r>
            <a:r>
              <a:rPr lang="ru-RU" i="1" dirty="0" err="1" smtClean="0">
                <a:latin typeface="Cambria" pitchFamily="18" charset="0"/>
              </a:rPr>
              <a:t>Миллет</a:t>
            </a:r>
            <a:r>
              <a:rPr lang="ru-RU" i="1" dirty="0" smtClean="0">
                <a:latin typeface="Cambria" pitchFamily="18" charset="0"/>
              </a:rPr>
              <a:t>.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13932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Корсет был обязательным предметом гардероба до начала 20 века. Дизайнер Поль </a:t>
            </a:r>
            <a:r>
              <a:rPr lang="ru-RU" i="1" dirty="0" err="1" smtClean="0">
                <a:latin typeface="Cambria" pitchFamily="18" charset="0"/>
              </a:rPr>
              <a:t>Пуаре</a:t>
            </a:r>
            <a:r>
              <a:rPr lang="ru-RU" i="1" dirty="0" smtClean="0">
                <a:latin typeface="Cambria" pitchFamily="18" charset="0"/>
              </a:rPr>
              <a:t> первым решил освободить женщин от корсета, создавая платья (и даже брюки) свободных силуэтов, в ответ на требования времени. Позже его идеи подхватили и другие дизайнеры: Коко Шанель, Мадлен </a:t>
            </a:r>
            <a:r>
              <a:rPr lang="ru-RU" i="1" dirty="0" err="1" smtClean="0">
                <a:latin typeface="Cambria" pitchFamily="18" charset="0"/>
              </a:rPr>
              <a:t>Вионне</a:t>
            </a:r>
            <a:r>
              <a:rPr lang="ru-RU" i="1" dirty="0" smtClean="0">
                <a:latin typeface="Cambria" pitchFamily="18" charset="0"/>
              </a:rPr>
              <a:t>, Эльза </a:t>
            </a:r>
            <a:r>
              <a:rPr lang="ru-RU" i="1" dirty="0" err="1" smtClean="0">
                <a:latin typeface="Cambria" pitchFamily="18" charset="0"/>
              </a:rPr>
              <a:t>Скиапарелли</a:t>
            </a:r>
            <a:r>
              <a:rPr lang="ru-RU" i="1" dirty="0" smtClean="0">
                <a:latin typeface="Cambria" pitchFamily="18" charset="0"/>
              </a:rPr>
              <a:t>. Но даже после негласного отказа от корсетов — и </a:t>
            </a:r>
            <a:r>
              <a:rPr lang="ru-RU" i="1" dirty="0" err="1" smtClean="0">
                <a:latin typeface="Cambria" pitchFamily="18" charset="0"/>
              </a:rPr>
              <a:t>межвоенной</a:t>
            </a:r>
            <a:r>
              <a:rPr lang="ru-RU" i="1" dirty="0" smtClean="0">
                <a:latin typeface="Cambria" pitchFamily="18" charset="0"/>
              </a:rPr>
              <a:t> моды на "мальчишеский" силуэт — многие женщины продолжали носить их по привычке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7172" name="Picture 4" descr="C:\Users\E R I K\Desktop\f666f2e7c77f813ae14202aeb6e90c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0" b="7291"/>
          <a:stretch/>
        </p:blipFill>
        <p:spPr bwMode="auto">
          <a:xfrm>
            <a:off x="5436096" y="0"/>
            <a:ext cx="2997200" cy="31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 R I K\Desktop\412b356f7d95ded2e94bc5fc3c3f12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1550"/>
            <a:ext cx="309634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7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 R I K\Desktop\be92008cb47d3e89d9c8d6d4c4aa7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latin typeface="Cambria" pitchFamily="18" charset="0"/>
              </a:rPr>
              <a:t>Кристиан</a:t>
            </a:r>
            <a:r>
              <a:rPr lang="ru-RU" i="1" dirty="0" smtClean="0">
                <a:latin typeface="Cambria" pitchFamily="18" charset="0"/>
              </a:rPr>
              <a:t> Диор в 1950-х возродил силуэт "прекрасной эпохи", которую помнил по нарядам своей матери. Узкие талии его платьев напоминали о стабильных временах, к которым общество стремилось после двух мировых войн.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6540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Культурная революция 1960-х все изменила: новое поколение протестовало против консервативных убеждений своих родителей, и корсеты стали воплощением "пережитка", за который так рьяно хваталось старшее поколение. Корсет упрятали в дальний угол гардероба — и по крайней мере 20 лет о нем не вспоминали.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12325" b="29882"/>
          <a:stretch/>
        </p:blipFill>
        <p:spPr bwMode="auto">
          <a:xfrm>
            <a:off x="713482" y="2039470"/>
            <a:ext cx="3168351" cy="39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5" y="6221055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Софи Лорен в "Миллионерше", 1960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4" descr="C:\Users\E R I K\Desktop\901cde12412c1f9d0845b414aba19df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6"/>
          <a:stretch/>
        </p:blipFill>
        <p:spPr bwMode="auto">
          <a:xfrm>
            <a:off x="5220072" y="572131"/>
            <a:ext cx="3491880" cy="28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4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 R I K\Desktop\cb878c7b6c82c0308c4f6b2c5c02d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714" y="-1124712"/>
            <a:ext cx="68945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492" y="476672"/>
            <a:ext cx="4392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mbria" pitchFamily="18" charset="0"/>
              </a:rPr>
              <a:t>Культурная революция 1960-х все изменила: новое поколение протестовало против консервативных убеждений своих родителей, и корсеты стали воплощением "пережитка", за который так рьяно хваталось старшее поколение. Корсет упрятали в дальний угол гардероба — и по крайней мере 20 лет о нем не вспоминали.</a:t>
            </a:r>
            <a:endParaRPr lang="ru-RU" sz="2000" i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92" y="4197349"/>
            <a:ext cx="3660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mbria" pitchFamily="18" charset="0"/>
              </a:rPr>
              <a:t>К концу 20 века он все чаще начал появляться на подиуме — во многом благодаря сценическим образам Мадонны.</a:t>
            </a:r>
            <a:endParaRPr lang="ru-RU" sz="2000" i="1" dirty="0">
              <a:latin typeface="Cambria" pitchFamily="18" charset="0"/>
            </a:endParaRPr>
          </a:p>
        </p:txBody>
      </p:sp>
      <p:pic>
        <p:nvPicPr>
          <p:cNvPr id="9220" name="Picture 4" descr="C:\Users\E R I K\Desktop\ed498dd866e9da76fb0cf53da34d6b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87" y="0"/>
            <a:ext cx="3848713" cy="68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8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 R I K\Desktop\dcbc08d388516c4e626d6736f1666b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2704538" cy="408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45660"/>
            <a:ext cx="337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Белла в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винтажном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корсете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Vivienne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Westwood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из 1990-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4" name="Picture 4" descr="Как корсет стал символом сексуальной революции и главным трендом инстаграма (фото 9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8" y="512655"/>
            <a:ext cx="2774664" cy="40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H="1" flipV="1">
            <a:off x="3545195" y="4745659"/>
            <a:ext cx="2603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Белла в костюме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Mugler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6" name="Picture 6" descr="Как корсет стал символом сексуальной революции и главным трендом инстаграма (фото 1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82" y="512655"/>
            <a:ext cx="2568423" cy="40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48923" y="4756502"/>
            <a:ext cx="2351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Alexander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McQueen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0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 R I K\Desktop\cb878c7b6c82c0308c4f6b2c5c02d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8505" y="-1307626"/>
            <a:ext cx="6985984" cy="95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97" y="-171400"/>
            <a:ext cx="8229600" cy="1143000"/>
          </a:xfrm>
        </p:spPr>
        <p:txBody>
          <a:bodyPr/>
          <a:lstStyle/>
          <a:p>
            <a:r>
              <a:rPr lang="ru-RU" i="1" dirty="0" err="1" smtClean="0">
                <a:latin typeface="Cambria" pitchFamily="18" charset="0"/>
              </a:rPr>
              <a:t>Косет</a:t>
            </a:r>
            <a:r>
              <a:rPr lang="ru-RU" i="1" dirty="0" err="1" smtClean="0">
                <a:latin typeface="Cambria" pitchFamily="18" charset="0"/>
              </a:rPr>
              <a:t>ы</a:t>
            </a:r>
            <a:r>
              <a:rPr lang="ru-RU" i="1" dirty="0" smtClean="0">
                <a:latin typeface="Cambria" pitchFamily="18" charset="0"/>
              </a:rPr>
              <a:t> в повседневной жизни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12291" name="Picture 3" descr="C:\Users\E R I K\Desktop\77b548d3916c9a11feaffd52bfe7c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" y="2543138"/>
            <a:ext cx="2613157" cy="39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 R I K\Desktop\edbd5cd270bdb98bf089cde77edde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063588"/>
            <a:ext cx="29845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E R I K\Desktop\b0df67e34084bf1dfa05084a74c7a2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94" y="4036392"/>
            <a:ext cx="29972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47" y="1484784"/>
            <a:ext cx="22479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2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 R I K\Desktop\910ac61d75270c5e8b6fd65470e1a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9648" y="-1159648"/>
            <a:ext cx="6858002" cy="91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44" y="2276872"/>
            <a:ext cx="8680493" cy="1359024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внимание)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116616" y="4005064"/>
            <a:ext cx="1069776" cy="16890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02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447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корсет стал символом сексуальной революции и главным трендом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Косеты в повседневной жизни</vt:lpstr>
      <vt:lpstr>Спасибо за внимание)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R I K</dc:creator>
  <cp:lastModifiedBy>E R I K</cp:lastModifiedBy>
  <cp:revision>10</cp:revision>
  <dcterms:created xsi:type="dcterms:W3CDTF">2022-04-25T17:15:39Z</dcterms:created>
  <dcterms:modified xsi:type="dcterms:W3CDTF">2022-04-25T19:01:53Z</dcterms:modified>
</cp:coreProperties>
</file>